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7559675" cy="1069181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C6C"/>
    <a:srgbClr val="FD91B2"/>
    <a:srgbClr val="FDA5C0"/>
    <a:srgbClr val="FC6C99"/>
    <a:srgbClr val="FC78A1"/>
    <a:srgbClr val="FF9900"/>
    <a:srgbClr val="B4B8D4"/>
    <a:srgbClr val="7D84B5"/>
    <a:srgbClr val="FFBF61"/>
    <a:srgbClr val="BBD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図プレースホルダー 22"/>
          <p:cNvSpPr>
            <a:spLocks noGrp="1"/>
          </p:cNvSpPr>
          <p:nvPr>
            <p:ph type="pic" sz="quarter" idx="16" hasCustomPrompt="1"/>
          </p:nvPr>
        </p:nvSpPr>
        <p:spPr>
          <a:xfrm>
            <a:off x="419296" y="1687721"/>
            <a:ext cx="6723332" cy="7588892"/>
          </a:xfrm>
          <a:custGeom>
            <a:avLst/>
            <a:gdLst>
              <a:gd name="connsiteX0" fmla="*/ 0 w 6723332"/>
              <a:gd name="connsiteY0" fmla="*/ 0 h 7588892"/>
              <a:gd name="connsiteX1" fmla="*/ 6723332 w 6723332"/>
              <a:gd name="connsiteY1" fmla="*/ 0 h 7588892"/>
              <a:gd name="connsiteX2" fmla="*/ 6723332 w 6723332"/>
              <a:gd name="connsiteY2" fmla="*/ 7588892 h 7588892"/>
              <a:gd name="connsiteX3" fmla="*/ 0 w 6723332"/>
              <a:gd name="connsiteY3" fmla="*/ 7588892 h 75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332" h="7588892">
                <a:moveTo>
                  <a:pt x="0" y="0"/>
                </a:moveTo>
                <a:lnTo>
                  <a:pt x="6723332" y="0"/>
                </a:lnTo>
                <a:lnTo>
                  <a:pt x="6723332" y="7588892"/>
                </a:lnTo>
                <a:lnTo>
                  <a:pt x="0" y="758889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縦書きテキスト プレースホルダー 9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5136257" y="2442676"/>
            <a:ext cx="1029163" cy="3725895"/>
          </a:xfrm>
        </p:spPr>
        <p:txBody>
          <a:bodyPr vert="eaVert">
            <a:noAutofit/>
          </a:bodyPr>
          <a:lstStyle>
            <a:lvl1pPr marL="0" indent="0">
              <a:buNone/>
              <a:defRPr sz="5400">
                <a:ln w="19050">
                  <a:solidFill>
                    <a:schemeClr val="tx1"/>
                  </a:solidFill>
                </a:ln>
                <a:effectLst>
                  <a:glow rad="254000">
                    <a:schemeClr val="bg1">
                      <a:alpha val="80000"/>
                    </a:schemeClr>
                  </a:glow>
                </a:effectLst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秋になり</a:t>
            </a:r>
          </a:p>
        </p:txBody>
      </p:sp>
      <p:sp>
        <p:nvSpPr>
          <p:cNvPr id="10" name="縦書きテキスト プレースホルダー 9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3863259" y="2803741"/>
            <a:ext cx="969014" cy="4819048"/>
          </a:xfrm>
        </p:spPr>
        <p:txBody>
          <a:bodyPr vert="eaVert">
            <a:normAutofit/>
          </a:bodyPr>
          <a:lstStyle>
            <a:lvl1pPr marL="0" indent="0">
              <a:buNone/>
              <a:defRPr sz="5400">
                <a:ln w="19050">
                  <a:solidFill>
                    <a:schemeClr val="tx1"/>
                  </a:solidFill>
                </a:ln>
                <a:effectLst>
                  <a:glow rad="254000">
                    <a:schemeClr val="bg1">
                      <a:alpha val="80000"/>
                    </a:schemeClr>
                  </a:glow>
                </a:effectLst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木々を彩る</a:t>
            </a:r>
          </a:p>
        </p:txBody>
      </p:sp>
      <p:sp>
        <p:nvSpPr>
          <p:cNvPr id="11" name="縦書きテキスト プレースホルダー 9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2361813" y="3969169"/>
            <a:ext cx="1030887" cy="3725895"/>
          </a:xfrm>
        </p:spPr>
        <p:txBody>
          <a:bodyPr vert="eaVert">
            <a:noAutofit/>
          </a:bodyPr>
          <a:lstStyle>
            <a:lvl1pPr marL="0" indent="0">
              <a:buNone/>
              <a:defRPr sz="5400">
                <a:ln w="19050">
                  <a:solidFill>
                    <a:schemeClr val="tx1"/>
                  </a:solidFill>
                </a:ln>
                <a:effectLst>
                  <a:glow rad="254000">
                    <a:schemeClr val="bg1">
                      <a:alpha val="80000"/>
                    </a:schemeClr>
                  </a:glow>
                </a:effectLst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紅葉かな</a:t>
            </a:r>
          </a:p>
        </p:txBody>
      </p:sp>
      <p:sp>
        <p:nvSpPr>
          <p:cNvPr id="12" name="縦書きテキスト プレースホルダー 9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63188" y="5260941"/>
            <a:ext cx="896937" cy="3320903"/>
          </a:xfrm>
        </p:spPr>
        <p:txBody>
          <a:bodyPr vert="eaVert">
            <a:noAutofit/>
          </a:bodyPr>
          <a:lstStyle>
            <a:lvl1pPr marL="0" indent="0" algn="r">
              <a:buNone/>
              <a:defRPr sz="4000">
                <a:ln w="12700">
                  <a:solidFill>
                    <a:schemeClr val="tx1"/>
                  </a:solidFill>
                </a:ln>
                <a:effectLst>
                  <a:glow rad="254000">
                    <a:schemeClr val="bg1">
                      <a:alpha val="80000"/>
                    </a:schemeClr>
                  </a:glow>
                </a:effectLst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舞黒 マイコ</a:t>
            </a:r>
          </a:p>
        </p:txBody>
      </p:sp>
      <p:sp>
        <p:nvSpPr>
          <p:cNvPr id="16" name="縦書きテキスト プレースホルダー 9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508208" y="8299783"/>
            <a:ext cx="768142" cy="758492"/>
          </a:xfrm>
        </p:spPr>
        <p:txBody>
          <a:bodyPr vert="eaVert">
            <a:noAutofit/>
          </a:bodyPr>
          <a:lstStyle>
            <a:lvl1pPr marL="0" indent="0" algn="ctr">
              <a:buNone/>
              <a:defRPr sz="3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舞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縦書きテキスト プレースホルダー 9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2543031" y="1644391"/>
            <a:ext cx="8954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梅の香に</a:t>
            </a:r>
          </a:p>
        </p:txBody>
      </p:sp>
      <p:sp>
        <p:nvSpPr>
          <p:cNvPr id="12" name="縦書きテキスト プレースホルダー 9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710374" y="2740513"/>
            <a:ext cx="954585" cy="4295234"/>
          </a:xfrm>
        </p:spPr>
        <p:txBody>
          <a:bodyPr vert="eaVert">
            <a:norm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気付きし庭に</a:t>
            </a:r>
          </a:p>
        </p:txBody>
      </p:sp>
      <p:sp>
        <p:nvSpPr>
          <p:cNvPr id="13" name="縦書きテキスト プレースホルダー 9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911727" y="3971132"/>
            <a:ext cx="8969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腰下ろす</a:t>
            </a:r>
          </a:p>
        </p:txBody>
      </p:sp>
      <p:sp>
        <p:nvSpPr>
          <p:cNvPr id="14" name="縦書きテキスト プレースホルダー 9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506437" y="6505774"/>
            <a:ext cx="699792" cy="2630341"/>
          </a:xfrm>
        </p:spPr>
        <p:txBody>
          <a:bodyPr vert="eaVert">
            <a:normAutofit/>
          </a:bodyPr>
          <a:lstStyle>
            <a:lvl1pPr marL="0" indent="0" algn="r">
              <a:buNone/>
              <a:defRPr sz="32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　健太</a:t>
            </a:r>
          </a:p>
        </p:txBody>
      </p:sp>
      <p:sp>
        <p:nvSpPr>
          <p:cNvPr id="70" name="縦書きテキスト プレースホルダー 9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623211" y="9294952"/>
            <a:ext cx="547628" cy="522802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鈴木健太</a:t>
            </a:r>
          </a:p>
        </p:txBody>
      </p:sp>
      <p:sp>
        <p:nvSpPr>
          <p:cNvPr id="17" name="縦書きテキスト プレースホルダー 9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6066493" y="1644391"/>
            <a:ext cx="8954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夏の夜の</a:t>
            </a:r>
          </a:p>
        </p:txBody>
      </p:sp>
      <p:sp>
        <p:nvSpPr>
          <p:cNvPr id="18" name="縦書きテキスト プレースホルダー 9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5233836" y="2740513"/>
            <a:ext cx="954585" cy="4295234"/>
          </a:xfrm>
        </p:spPr>
        <p:txBody>
          <a:bodyPr vert="eaVert">
            <a:norm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空に咲くのは</a:t>
            </a:r>
          </a:p>
        </p:txBody>
      </p:sp>
      <p:sp>
        <p:nvSpPr>
          <p:cNvPr id="19" name="縦書きテキスト プレースホルダー 9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4435189" y="3971132"/>
            <a:ext cx="8969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大花火</a:t>
            </a:r>
          </a:p>
        </p:txBody>
      </p:sp>
      <p:sp>
        <p:nvSpPr>
          <p:cNvPr id="20" name="縦書きテキスト プレースホルダー 9"/>
          <p:cNvSpPr>
            <a:spLocks noGrp="1"/>
          </p:cNvSpPr>
          <p:nvPr>
            <p:ph type="body" orient="vert" sz="quarter" idx="18" hasCustomPrompt="1"/>
          </p:nvPr>
        </p:nvSpPr>
        <p:spPr>
          <a:xfrm>
            <a:off x="4029899" y="6505774"/>
            <a:ext cx="699792" cy="2630341"/>
          </a:xfrm>
        </p:spPr>
        <p:txBody>
          <a:bodyPr vert="eaVert">
            <a:normAutofit/>
          </a:bodyPr>
          <a:lstStyle>
            <a:lvl1pPr marL="0" indent="0" algn="r">
              <a:buNone/>
              <a:defRPr sz="32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　健太</a:t>
            </a:r>
          </a:p>
        </p:txBody>
      </p:sp>
      <p:sp>
        <p:nvSpPr>
          <p:cNvPr id="21" name="縦書きテキスト プレースホルダー 9"/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4146673" y="9294952"/>
            <a:ext cx="547628" cy="522802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鈴木健太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縦書きテキスト プレースホルダー 9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2543031" y="1644391"/>
            <a:ext cx="8954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夕風に</a:t>
            </a:r>
          </a:p>
        </p:txBody>
      </p:sp>
      <p:sp>
        <p:nvSpPr>
          <p:cNvPr id="12" name="縦書きテキスト プレースホルダー 9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710374" y="2740513"/>
            <a:ext cx="954585" cy="4295234"/>
          </a:xfrm>
        </p:spPr>
        <p:txBody>
          <a:bodyPr vert="eaVert">
            <a:norm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優しく揺れる</a:t>
            </a:r>
          </a:p>
        </p:txBody>
      </p:sp>
      <p:sp>
        <p:nvSpPr>
          <p:cNvPr id="13" name="縦書きテキスト プレースホルダー 9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911727" y="3971132"/>
            <a:ext cx="8969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銀杏の葉</a:t>
            </a:r>
          </a:p>
        </p:txBody>
      </p:sp>
      <p:sp>
        <p:nvSpPr>
          <p:cNvPr id="14" name="縦書きテキスト プレースホルダー 9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506437" y="6505774"/>
            <a:ext cx="699792" cy="2630341"/>
          </a:xfrm>
        </p:spPr>
        <p:txBody>
          <a:bodyPr vert="eaVert">
            <a:normAutofit/>
          </a:bodyPr>
          <a:lstStyle>
            <a:lvl1pPr marL="0" indent="0" algn="r">
              <a:buNone/>
              <a:defRPr sz="32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　健太</a:t>
            </a:r>
          </a:p>
        </p:txBody>
      </p:sp>
      <p:sp>
        <p:nvSpPr>
          <p:cNvPr id="70" name="縦書きテキスト プレースホルダー 9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623211" y="9294952"/>
            <a:ext cx="547628" cy="522802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鈴木健太</a:t>
            </a:r>
          </a:p>
        </p:txBody>
      </p:sp>
      <p:sp>
        <p:nvSpPr>
          <p:cNvPr id="17" name="縦書きテキスト プレースホルダー 9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6066493" y="1644391"/>
            <a:ext cx="8954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雨降りし</a:t>
            </a:r>
          </a:p>
        </p:txBody>
      </p:sp>
      <p:sp>
        <p:nvSpPr>
          <p:cNvPr id="18" name="縦書きテキスト プレースホルダー 9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5233836" y="2740513"/>
            <a:ext cx="954585" cy="4295234"/>
          </a:xfrm>
        </p:spPr>
        <p:txBody>
          <a:bodyPr vert="eaVert">
            <a:norm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夜が明け一面</a:t>
            </a:r>
          </a:p>
        </p:txBody>
      </p:sp>
      <p:sp>
        <p:nvSpPr>
          <p:cNvPr id="19" name="縦書きテキスト プレースホルダー 9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4435189" y="3971132"/>
            <a:ext cx="896937" cy="3320903"/>
          </a:xfrm>
        </p:spPr>
        <p:txBody>
          <a:bodyPr vert="eaVert">
            <a:noAutofit/>
          </a:bodyPr>
          <a:lstStyle>
            <a:lvl1pPr marL="0" indent="0">
              <a:buNone/>
              <a:defRPr sz="48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雪景色</a:t>
            </a:r>
          </a:p>
        </p:txBody>
      </p:sp>
      <p:sp>
        <p:nvSpPr>
          <p:cNvPr id="20" name="縦書きテキスト プレースホルダー 9"/>
          <p:cNvSpPr>
            <a:spLocks noGrp="1"/>
          </p:cNvSpPr>
          <p:nvPr>
            <p:ph type="body" orient="vert" sz="quarter" idx="18" hasCustomPrompt="1"/>
          </p:nvPr>
        </p:nvSpPr>
        <p:spPr>
          <a:xfrm>
            <a:off x="4029899" y="6505774"/>
            <a:ext cx="699792" cy="2630341"/>
          </a:xfrm>
        </p:spPr>
        <p:txBody>
          <a:bodyPr vert="eaVert">
            <a:normAutofit/>
          </a:bodyPr>
          <a:lstStyle>
            <a:lvl1pPr marL="0" indent="0" algn="r">
              <a:buNone/>
              <a:defRPr sz="3200">
                <a:ln>
                  <a:solidFill>
                    <a:schemeClr val="tx1"/>
                  </a:solidFill>
                </a:ln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　健太</a:t>
            </a:r>
          </a:p>
        </p:txBody>
      </p:sp>
      <p:sp>
        <p:nvSpPr>
          <p:cNvPr id="21" name="縦書きテキスト プレースホルダー 9"/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4146673" y="9294952"/>
            <a:ext cx="547628" cy="522802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HGP明朝L" panose="02020400000000000000" pitchFamily="18" charset="-128"/>
                <a:ea typeface="HGP明朝L" panose="02020400000000000000" pitchFamily="18" charset="-128"/>
              </a:defRPr>
            </a:lvl1pPr>
          </a:lstStyle>
          <a:p>
            <a:pPr lvl="0"/>
            <a:r>
              <a:rPr kumimoji="1" lang="ja-JP" altLang="en-US" dirty="0"/>
              <a:t>鈴木健太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819E-4282-4076-AE80-426D235FE38E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EDDA-94BE-4939-BD86-B6C4AFC789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kumimoji="1"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5" y="3345180"/>
            <a:ext cx="1930400" cy="7073900"/>
          </a:xfrm>
          <a:prstGeom prst="rect">
            <a:avLst/>
          </a:prstGeom>
          <a:noFill/>
        </p:spPr>
      </p:pic>
      <p:sp>
        <p:nvSpPr>
          <p:cNvPr id="26" name="縦書きテキスト プレースホルダー 25"/>
          <p:cNvSpPr>
            <a:spLocks noGrp="1"/>
          </p:cNvSpPr>
          <p:nvPr>
            <p:ph sz="half" idx="2"/>
          </p:nvPr>
        </p:nvSpPr>
        <p:spPr>
          <a:xfrm>
            <a:off x="5149215" y="3270885"/>
            <a:ext cx="1891030" cy="635889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  </a:t>
            </a:r>
          </a:p>
        </p:txBody>
      </p:sp>
      <p:sp>
        <p:nvSpPr>
          <p:cNvPr id="4" name="テキストボックス 3"/>
          <p:cNvSpPr txBox="1"/>
          <p:nvPr/>
        </p:nvSpPr>
        <p:spPr>
          <a:xfrm>
            <a:off x="6403221" y="3539490"/>
            <a:ext cx="800219" cy="3143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latin typeface="HGP行書体" panose="03000600000000000000" charset="-128"/>
                <a:ea typeface="HGP行書体" panose="03000600000000000000" charset="-128"/>
              </a:rPr>
              <a:t>　　</a:t>
            </a:r>
            <a:r>
              <a:rPr lang="ja-JP" altLang="en-US" sz="4000" dirty="0">
                <a:latin typeface="HGP行書体" panose="03000600000000000000" charset="-128"/>
                <a:ea typeface="HGP行書体" panose="03000600000000000000" charset="-128"/>
              </a:rPr>
              <a:t>コンチキチ</a:t>
            </a:r>
          </a:p>
        </p:txBody>
      </p:sp>
      <p:sp>
        <p:nvSpPr>
          <p:cNvPr id="5" name="テキストボックス 4"/>
          <p:cNvSpPr txBox="1"/>
          <p:nvPr/>
        </p:nvSpPr>
        <p:spPr>
          <a:xfrm>
            <a:off x="5858391" y="3637280"/>
            <a:ext cx="800219" cy="4085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latin typeface="HGP行書体" panose="03000600000000000000" charset="-128"/>
                <a:ea typeface="HGP行書体" panose="03000600000000000000" charset="-128"/>
              </a:rPr>
              <a:t>　　　　</a:t>
            </a:r>
            <a:r>
              <a:rPr lang="ja-JP" altLang="en-US" sz="4000" dirty="0">
                <a:latin typeface="HGP行書体" panose="03000600000000000000" charset="-128"/>
                <a:ea typeface="HGP行書体" panose="03000600000000000000" charset="-128"/>
              </a:rPr>
              <a:t>心たかなる</a:t>
            </a:r>
          </a:p>
        </p:txBody>
      </p:sp>
      <p:sp>
        <p:nvSpPr>
          <p:cNvPr id="6" name="テキストボックス 5"/>
          <p:cNvSpPr txBox="1"/>
          <p:nvPr/>
        </p:nvSpPr>
        <p:spPr>
          <a:xfrm>
            <a:off x="5360551" y="6277969"/>
            <a:ext cx="800219" cy="2715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dirty="0">
                <a:latin typeface="HGP行書体" panose="03000600000000000000" charset="-128"/>
                <a:ea typeface="HGP行書体" panose="03000600000000000000" charset="-128"/>
              </a:rPr>
              <a:t>　</a:t>
            </a:r>
            <a:r>
              <a:rPr lang="ja-JP" altLang="en-US" sz="4000" dirty="0">
                <a:latin typeface="HGP行書体" panose="03000600000000000000" charset="-128"/>
                <a:ea typeface="HGP行書体" panose="03000600000000000000" charset="-128"/>
              </a:rPr>
              <a:t>米寿にも</a:t>
            </a:r>
            <a:r>
              <a:rPr lang="ja-JP" altLang="en-US" sz="3600" dirty="0">
                <a:latin typeface="HGP行書体" panose="03000600000000000000" charset="-128"/>
                <a:ea typeface="HGP行書体" panose="03000600000000000000" charset="-128"/>
              </a:rPr>
              <a:t>　　　　</a:t>
            </a:r>
          </a:p>
        </p:txBody>
      </p:sp>
      <p:pic>
        <p:nvPicPr>
          <p:cNvPr id="7" name="コンテンツプレースホルダ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57115" y="2846705"/>
            <a:ext cx="2547620" cy="969010"/>
          </a:xfrm>
          <a:prstGeom prst="rect">
            <a:avLst/>
          </a:prstGeom>
        </p:spPr>
      </p:pic>
      <p:sp>
        <p:nvSpPr>
          <p:cNvPr id="14" name="四角形 13"/>
          <p:cNvSpPr/>
          <p:nvPr/>
        </p:nvSpPr>
        <p:spPr>
          <a:xfrm>
            <a:off x="356235" y="144145"/>
            <a:ext cx="6847205" cy="2230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85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行書体" panose="03000600000000000000" charset="-128"/>
                <a:ea typeface="HGP行書体" panose="03000600000000000000" charset="-128"/>
              </a:rPr>
              <a:t>夏の川柳大会</a:t>
            </a:r>
            <a:br>
              <a:rPr lang="ja-JP" altLang="en-US" sz="54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行書体" panose="03000600000000000000" charset="-128"/>
                <a:ea typeface="HGP行書体" panose="03000600000000000000" charset="-128"/>
              </a:rPr>
            </a:br>
            <a:r>
              <a:rPr lang="ja-JP" altLang="en-US" sz="54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行書体" panose="03000600000000000000" charset="-128"/>
                <a:ea typeface="HGP行書体" panose="03000600000000000000" charset="-128"/>
              </a:rPr>
              <a:t>～結果発表～</a:t>
            </a:r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519430" y="2256340"/>
            <a:ext cx="6684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たくさんのご応募をいただきありがとうございました。</a:t>
            </a:r>
            <a:br>
              <a:rPr lang="ja-JP" altLang="en-US" b="1" dirty="0">
                <a:solidFill>
                  <a:schemeClr val="bg1"/>
                </a:solidFill>
              </a:rPr>
            </a:br>
            <a:r>
              <a:rPr lang="ja-JP" altLang="en-US" b="1" dirty="0">
                <a:solidFill>
                  <a:schemeClr val="bg1"/>
                </a:solidFill>
              </a:rPr>
              <a:t>審査の結果、入賞作品が決定しました。</a:t>
            </a:r>
          </a:p>
        </p:txBody>
      </p:sp>
      <p:sp>
        <p:nvSpPr>
          <p:cNvPr id="32" name="テキストボックス 31"/>
          <p:cNvSpPr txBox="1"/>
          <p:nvPr/>
        </p:nvSpPr>
        <p:spPr>
          <a:xfrm>
            <a:off x="4452382" y="3815715"/>
            <a:ext cx="615553" cy="6603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/>
              <a:t>　　</a:t>
            </a:r>
            <a:r>
              <a:rPr lang="ja-JP" altLang="en-US" sz="2800" dirty="0">
                <a:latin typeface="HGP行書体" panose="03000600000000000000" charset="-128"/>
                <a:ea typeface="HGP行書体" panose="03000600000000000000" charset="-128"/>
              </a:rPr>
              <a:t>　何にする　まずはいっぱい　歓の音　</a:t>
            </a:r>
          </a:p>
        </p:txBody>
      </p:sp>
      <p:sp>
        <p:nvSpPr>
          <p:cNvPr id="33" name="テキストボックス 32"/>
          <p:cNvSpPr txBox="1"/>
          <p:nvPr/>
        </p:nvSpPr>
        <p:spPr>
          <a:xfrm>
            <a:off x="3630884" y="3815715"/>
            <a:ext cx="615553" cy="6603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/>
              <a:t>　　</a:t>
            </a:r>
            <a:r>
              <a:rPr lang="ja-JP" altLang="en-US" sz="2800" dirty="0">
                <a:latin typeface="HGP行書体" panose="03000600000000000000" charset="-128"/>
                <a:ea typeface="HGP行書体" panose="03000600000000000000" charset="-128"/>
              </a:rPr>
              <a:t>　</a:t>
            </a:r>
            <a:r>
              <a:rPr lang="ja-JP" altLang="en-US" sz="2800" dirty="0">
                <a:latin typeface="HGP行書体" panose="03000600000000000000" charset="-128"/>
                <a:ea typeface="HGP行書体" panose="03000600000000000000" charset="-128"/>
                <a:cs typeface="HGP行書体" panose="03000600000000000000" charset="-128"/>
              </a:rPr>
              <a:t>音頭方　引手に合わす　辻回し</a:t>
            </a:r>
          </a:p>
        </p:txBody>
      </p:sp>
      <p:sp>
        <p:nvSpPr>
          <p:cNvPr id="34" name="テキストボックス 33"/>
          <p:cNvSpPr txBox="1"/>
          <p:nvPr/>
        </p:nvSpPr>
        <p:spPr>
          <a:xfrm>
            <a:off x="2795667" y="3815080"/>
            <a:ext cx="615553" cy="66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/>
              <a:t>　　</a:t>
            </a:r>
            <a:r>
              <a:rPr lang="ja-JP" altLang="en-US" sz="2800" dirty="0">
                <a:latin typeface="HGP行書体" panose="03000600000000000000" charset="-128"/>
                <a:ea typeface="HGP行書体" panose="03000600000000000000" charset="-128"/>
              </a:rPr>
              <a:t>　送り火よ　コロナも共に　鎮め行け</a:t>
            </a:r>
          </a:p>
        </p:txBody>
      </p:sp>
      <p:sp>
        <p:nvSpPr>
          <p:cNvPr id="35" name="テキストボックス 34"/>
          <p:cNvSpPr txBox="1"/>
          <p:nvPr/>
        </p:nvSpPr>
        <p:spPr>
          <a:xfrm>
            <a:off x="1947032" y="3815080"/>
            <a:ext cx="615553" cy="66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/>
              <a:t>　　</a:t>
            </a:r>
            <a:r>
              <a:rPr lang="ja-JP" altLang="en-US" sz="2800" dirty="0">
                <a:latin typeface="HGP行書体" panose="03000600000000000000" charset="-128"/>
                <a:ea typeface="HGP行書体" panose="03000600000000000000" charset="-128"/>
              </a:rPr>
              <a:t>　セミしぐれ　夏が来たのか　耳鳴りか</a:t>
            </a:r>
          </a:p>
        </p:txBody>
      </p:sp>
      <p:pic>
        <p:nvPicPr>
          <p:cNvPr id="38" name="図形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595" y="3488481"/>
            <a:ext cx="753745" cy="762000"/>
          </a:xfrm>
          <a:prstGeom prst="rect">
            <a:avLst/>
          </a:prstGeom>
        </p:spPr>
      </p:pic>
      <p:pic>
        <p:nvPicPr>
          <p:cNvPr id="39" name="図形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702" y="3488481"/>
            <a:ext cx="753745" cy="762000"/>
          </a:xfrm>
          <a:prstGeom prst="rect">
            <a:avLst/>
          </a:prstGeom>
        </p:spPr>
      </p:pic>
      <p:pic>
        <p:nvPicPr>
          <p:cNvPr id="40" name="図形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89" y="3488481"/>
            <a:ext cx="753745" cy="762000"/>
          </a:xfrm>
          <a:prstGeom prst="rect">
            <a:avLst/>
          </a:prstGeom>
        </p:spPr>
      </p:pic>
      <p:pic>
        <p:nvPicPr>
          <p:cNvPr id="41" name="図形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62" y="3488481"/>
            <a:ext cx="753745" cy="762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FD7B5-AD54-C6C0-C309-CFF83892643F}"/>
              </a:ext>
            </a:extLst>
          </p:cNvPr>
          <p:cNvSpPr txBox="1"/>
          <p:nvPr/>
        </p:nvSpPr>
        <p:spPr>
          <a:xfrm>
            <a:off x="1980858" y="2990717"/>
            <a:ext cx="267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お題：京都の夏　</a:t>
            </a:r>
          </a:p>
        </p:txBody>
      </p:sp>
      <p:sp>
        <p:nvSpPr>
          <p:cNvPr id="9" name="テキストボックス 34">
            <a:extLst>
              <a:ext uri="{FF2B5EF4-FFF2-40B4-BE49-F238E27FC236}">
                <a16:creationId xmlns:a16="http://schemas.microsoft.com/office/drawing/2014/main" id="{E473884C-A67F-92D9-52EA-C0E611ABFD52}"/>
              </a:ext>
            </a:extLst>
          </p:cNvPr>
          <p:cNvSpPr txBox="1"/>
          <p:nvPr/>
        </p:nvSpPr>
        <p:spPr>
          <a:xfrm>
            <a:off x="667876" y="3815080"/>
            <a:ext cx="615553" cy="66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ja-JP" altLang="en-US" sz="2000" dirty="0"/>
              <a:t>　　</a:t>
            </a:r>
            <a:r>
              <a:rPr lang="ja-JP" altLang="en-US" sz="2800" dirty="0">
                <a:latin typeface="HGP行書体" panose="03000600000000000000" charset="-128"/>
                <a:ea typeface="HGP行書体" panose="03000600000000000000" charset="-128"/>
              </a:rPr>
              <a:t>　　　鉾建てに　願いこめて　縄縛り</a:t>
            </a:r>
          </a:p>
        </p:txBody>
      </p:sp>
      <p:pic>
        <p:nvPicPr>
          <p:cNvPr id="45" name="図形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75" y="3717696"/>
            <a:ext cx="615553" cy="67142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B3A137-345D-8D76-2264-DDDAD25490A7}"/>
              </a:ext>
            </a:extLst>
          </p:cNvPr>
          <p:cNvSpPr txBox="1"/>
          <p:nvPr/>
        </p:nvSpPr>
        <p:spPr>
          <a:xfrm>
            <a:off x="4379595" y="7076539"/>
            <a:ext cx="15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一杯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9AF3DD-6C9D-976E-7F3C-CEF55A8CC896}"/>
              </a:ext>
            </a:extLst>
          </p:cNvPr>
          <p:cNvSpPr txBox="1"/>
          <p:nvPr/>
        </p:nvSpPr>
        <p:spPr>
          <a:xfrm>
            <a:off x="4371102" y="8204640"/>
            <a:ext cx="37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88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HGP行書体</vt:lpstr>
      <vt:lpstr>HGP明朝L</vt:lpstr>
      <vt:lpstr>HGS行書体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ライセンス 十条武田リハビリテーション病院</cp:lastModifiedBy>
  <cp:revision>9</cp:revision>
  <cp:lastPrinted>2022-09-01T08:03:11Z</cp:lastPrinted>
  <dcterms:created xsi:type="dcterms:W3CDTF">2021-09-06T06:22:00Z</dcterms:created>
  <dcterms:modified xsi:type="dcterms:W3CDTF">2022-09-08T01:59:41Z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1041-10.8.2.6709</vt:lpwstr>
  </property>
</Properties>
</file>